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4B6F"/>
    <a:srgbClr val="1B51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40" d="100"/>
          <a:sy n="40" d="100"/>
        </p:scale>
        <p:origin x="1920" y="120"/>
      </p:cViewPr>
      <p:guideLst>
        <p:guide orient="horz" pos="4032"/>
        <p:guide pos="302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  <a:prstGeom prst="rect">
            <a:avLst/>
          </a:prstGeom>
        </p:spPr>
        <p:txBody>
          <a:bodyPr anchor="b"/>
          <a:lstStyle>
            <a:lvl1pPr algn="ctr">
              <a:defRPr sz="63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2959E032-AC98-465C-951D-40364DFDEFA8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3207B6D5-9E93-48D8-82C3-98B5D0AE8E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6006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32" userDrawn="1">
          <p15:clr>
            <a:srgbClr val="FBAE40"/>
          </p15:clr>
        </p15:guide>
        <p15:guide id="2" pos="302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2959E032-AC98-465C-951D-40364DFDEFA8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3207B6D5-9E93-48D8-82C3-98B5D0AE8E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0576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2959E032-AC98-465C-951D-40364DFDEFA8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3207B6D5-9E93-48D8-82C3-98B5D0AE8E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276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2959E032-AC98-465C-951D-40364DFDEFA8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3207B6D5-9E93-48D8-82C3-98B5D0AE8E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3624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  <a:prstGeom prst="rect">
            <a:avLst/>
          </a:prstGeom>
        </p:spPr>
        <p:txBody>
          <a:bodyPr anchor="b"/>
          <a:lstStyle>
            <a:lvl1pPr>
              <a:defRPr sz="63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2959E032-AC98-465C-951D-40364DFDEFA8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3207B6D5-9E93-48D8-82C3-98B5D0AE8E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1024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2959E032-AC98-465C-951D-40364DFDEFA8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3207B6D5-9E93-48D8-82C3-98B5D0AE8E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3364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2959E032-AC98-465C-951D-40364DFDEFA8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3207B6D5-9E93-48D8-82C3-98B5D0AE8E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540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2959E032-AC98-465C-951D-40364DFDEFA8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3207B6D5-9E93-48D8-82C3-98B5D0AE8E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6273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2959E032-AC98-465C-951D-40364DFDEFA8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3207B6D5-9E93-48D8-82C3-98B5D0AE8E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9250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  <a:prstGeom prst="rect">
            <a:avLst/>
          </a:prstGeom>
        </p:spPr>
        <p:txBody>
          <a:bodyPr anchor="b"/>
          <a:lstStyle>
            <a:lvl1pPr>
              <a:defRPr sz="33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  <a:prstGeom prst="rect">
            <a:avLst/>
          </a:prstGeo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2959E032-AC98-465C-951D-40364DFDEFA8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3207B6D5-9E93-48D8-82C3-98B5D0AE8E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7762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  <a:prstGeom prst="rect">
            <a:avLst/>
          </a:prstGeom>
        </p:spPr>
        <p:txBody>
          <a:bodyPr anchor="b"/>
          <a:lstStyle>
            <a:lvl1pPr>
              <a:defRPr sz="33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2959E032-AC98-465C-951D-40364DFDEFA8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/>
          <a:lstStyle/>
          <a:p>
            <a:fld id="{3207B6D5-9E93-48D8-82C3-98B5D0AE8E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267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10E55D5-A41D-BFE6-0A79-A0DA578469F5}"/>
              </a:ext>
            </a:extLst>
          </p:cNvPr>
          <p:cNvSpPr/>
          <p:nvPr userDrawn="1"/>
        </p:nvSpPr>
        <p:spPr>
          <a:xfrm>
            <a:off x="0" y="-3470"/>
            <a:ext cx="9601200" cy="1073742"/>
          </a:xfrm>
          <a:prstGeom prst="rect">
            <a:avLst/>
          </a:prstGeom>
          <a:gradFill flip="none" rotWithShape="1">
            <a:gsLst>
              <a:gs pos="0">
                <a:srgbClr val="0070C0"/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4955356-DE7E-00F9-3B36-C4FAA38ABF7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35483" y="55540"/>
            <a:ext cx="6292734" cy="833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</a:rPr>
              <a:t>JORNADAS DE LA UNIDAD DOCENTE DEL </a:t>
            </a:r>
          </a:p>
          <a:p>
            <a:r>
              <a:rPr lang="es-ES" sz="2400" b="1" dirty="0">
                <a:solidFill>
                  <a:schemeClr val="bg1"/>
                </a:solidFill>
              </a:rPr>
              <a:t>ÁREA DE GESTIÓN SANITARIA SUR DE CÓRDOBA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9BFD4FC-F813-18D3-7DB9-104C9A7F853C}"/>
              </a:ext>
            </a:extLst>
          </p:cNvPr>
          <p:cNvSpPr txBox="1">
            <a:spLocks/>
          </p:cNvSpPr>
          <p:nvPr/>
        </p:nvSpPr>
        <p:spPr>
          <a:xfrm>
            <a:off x="116377" y="-133350"/>
            <a:ext cx="959762" cy="12036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7200" dirty="0">
                <a:solidFill>
                  <a:schemeClr val="bg1"/>
                </a:solidFill>
              </a:rPr>
              <a:t>IV</a:t>
            </a:r>
          </a:p>
        </p:txBody>
      </p:sp>
      <p:pic>
        <p:nvPicPr>
          <p:cNvPr id="13" name="Imagen 1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4890A00A-E387-4B0D-9428-17A7DE9195A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722" y="38869"/>
            <a:ext cx="1274036" cy="833276"/>
          </a:xfrm>
          <a:prstGeom prst="rect">
            <a:avLst/>
          </a:prstGeom>
        </p:spPr>
      </p:pic>
      <p:pic>
        <p:nvPicPr>
          <p:cNvPr id="14" name="Imagen 13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80994C1A-3CE5-D667-23EE-4DBE1823B72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3018" y="38869"/>
            <a:ext cx="959762" cy="83327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E3AAA6E-C6CF-5F5C-A047-B135F9940DE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7300916"/>
            <a:ext cx="3037114" cy="550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02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32" userDrawn="1">
          <p15:clr>
            <a:srgbClr val="F26B43"/>
          </p15:clr>
        </p15:guide>
        <p15:guide id="2" pos="302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2665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31</TotalTime>
  <Words>0</Words>
  <Application>Microsoft Office PowerPoint</Application>
  <PresentationFormat>Papel A3 (297 x 420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Diaz Exposito, Francisco</dc:creator>
  <cp:lastModifiedBy>Diaz Exposito, Francisco</cp:lastModifiedBy>
  <cp:revision>3</cp:revision>
  <dcterms:created xsi:type="dcterms:W3CDTF">2024-04-16T11:30:51Z</dcterms:created>
  <dcterms:modified xsi:type="dcterms:W3CDTF">2026-02-10T10:51:47Z</dcterms:modified>
</cp:coreProperties>
</file>